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2" r:id="rId1"/>
  </p:sldMasterIdLst>
  <p:notesMasterIdLst>
    <p:notesMasterId r:id="rId61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6" r:id="rId9"/>
    <p:sldId id="267" r:id="rId10"/>
    <p:sldId id="268" r:id="rId11"/>
    <p:sldId id="263" r:id="rId12"/>
    <p:sldId id="265" r:id="rId13"/>
    <p:sldId id="269" r:id="rId14"/>
    <p:sldId id="273" r:id="rId15"/>
    <p:sldId id="274" r:id="rId16"/>
    <p:sldId id="275" r:id="rId17"/>
    <p:sldId id="310" r:id="rId18"/>
    <p:sldId id="277" r:id="rId19"/>
    <p:sldId id="278" r:id="rId20"/>
    <p:sldId id="282" r:id="rId21"/>
    <p:sldId id="279" r:id="rId22"/>
    <p:sldId id="280" r:id="rId23"/>
    <p:sldId id="311" r:id="rId24"/>
    <p:sldId id="312" r:id="rId25"/>
    <p:sldId id="313" r:id="rId26"/>
    <p:sldId id="314" r:id="rId27"/>
    <p:sldId id="281" r:id="rId28"/>
    <p:sldId id="284" r:id="rId29"/>
    <p:sldId id="289" r:id="rId30"/>
    <p:sldId id="283" r:id="rId31"/>
    <p:sldId id="285" r:id="rId32"/>
    <p:sldId id="286" r:id="rId33"/>
    <p:sldId id="287" r:id="rId34"/>
    <p:sldId id="288" r:id="rId35"/>
    <p:sldId id="290" r:id="rId36"/>
    <p:sldId id="291" r:id="rId37"/>
    <p:sldId id="292" r:id="rId38"/>
    <p:sldId id="293" r:id="rId39"/>
    <p:sldId id="294" r:id="rId40"/>
    <p:sldId id="295" r:id="rId41"/>
    <p:sldId id="315" r:id="rId42"/>
    <p:sldId id="316" r:id="rId43"/>
    <p:sldId id="317" r:id="rId44"/>
    <p:sldId id="296" r:id="rId45"/>
    <p:sldId id="297" r:id="rId46"/>
    <p:sldId id="30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18" r:id="rId55"/>
    <p:sldId id="319" r:id="rId56"/>
    <p:sldId id="320" r:id="rId57"/>
    <p:sldId id="321" r:id="rId58"/>
    <p:sldId id="322" r:id="rId59"/>
    <p:sldId id="306" r:id="rId6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33"/>
    <a:srgbClr val="FF8225"/>
    <a:srgbClr val="FF2549"/>
    <a:srgbClr val="5DD5FF"/>
    <a:srgbClr val="FF0D97"/>
    <a:srgbClr val="0000CC"/>
    <a:srgbClr val="003635"/>
    <a:srgbClr val="9EFF29"/>
    <a:srgbClr val="C80064"/>
    <a:srgbClr val="C33A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5256" autoAdjust="0"/>
  </p:normalViewPr>
  <p:slideViewPr>
    <p:cSldViewPr snapToGrid="0">
      <p:cViewPr varScale="1">
        <p:scale>
          <a:sx n="104" d="100"/>
          <a:sy n="104" d="100"/>
        </p:scale>
        <p:origin x="878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332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60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4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1910" y="1885950"/>
            <a:ext cx="6686549" cy="1697086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1910" y="3583035"/>
            <a:ext cx="6686549" cy="844712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6A688-7350-42F4-A9FF-8489AEFF8166}" type="datetime1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3242858"/>
            <a:ext cx="1308489" cy="583942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3397155"/>
            <a:ext cx="584825" cy="273844"/>
          </a:xfrm>
        </p:spPr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935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57200"/>
            <a:ext cx="6686549" cy="233778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5F7F-7E77-41B7-B40D-06E331C7518A}" type="datetime1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560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56259" y="2628900"/>
            <a:ext cx="5652416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5F7F-7E77-41B7-B40D-06E331C7518A}" type="datetime1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633155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828800"/>
            <a:ext cx="6686550" cy="2043634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5F7F-7E77-41B7-B40D-06E331C7518A}" type="datetime1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2835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5F7F-7E77-41B7-B40D-06E331C7518A}" type="datetime1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8145801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70555"/>
            <a:ext cx="6686549" cy="2160015"/>
          </a:xfrm>
        </p:spPr>
        <p:txBody>
          <a:bodyPr anchor="ctr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5F7F-7E77-41B7-B40D-06E331C7518A}" type="datetime1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65840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4357-AA9A-4B51-8414-A9E986F53866}" type="datetime1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3518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1109" y="470554"/>
            <a:ext cx="1655701" cy="3962863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1909" y="470554"/>
            <a:ext cx="4857750" cy="39628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06320-B060-4D86-AAA8-4EDB5382B44C}" type="datetime1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266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1909" y="1600200"/>
            <a:ext cx="6686550" cy="28332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03976-596D-45FB-93F9-4D3FCE6F3E00}" type="datetime1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80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544063"/>
            <a:ext cx="6686549" cy="1101600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2647597"/>
            <a:ext cx="6686549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B8348-F1AC-4B3E-8AEC-E1191143AD4A}" type="datetime1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315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1909" y="1600200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93060" y="1594666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23CD8-17F0-41CD-9958-188E5FF4BFBD}" type="datetime1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35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530" y="1479527"/>
            <a:ext cx="299454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1909" y="1911725"/>
            <a:ext cx="3257170" cy="251554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29972" y="1477106"/>
            <a:ext cx="299925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5218" y="1909304"/>
            <a:ext cx="3254006" cy="251554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9B2A-C804-412F-B61C-521092C5DDC9}" type="datetime1">
              <a:rPr lang="en-US" smtClean="0"/>
              <a:t>11/25/2022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09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345B6-EEDE-48A3-B5C5-AA3FC6ECEEAD}" type="datetime1">
              <a:rPr lang="en-US" smtClean="0"/>
              <a:t>11/25/2022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722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D11B8-3401-4E87-ADEB-CB768CB6490E}" type="datetime1">
              <a:rPr lang="en-US" smtClean="0"/>
              <a:t>11/25/2022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296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34566"/>
            <a:ext cx="2628899" cy="732234"/>
          </a:xfrm>
        </p:spPr>
        <p:txBody>
          <a:bodyPr anchor="b"/>
          <a:lstStyle>
            <a:lvl1pPr algn="l">
              <a:defRPr sz="15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259" y="334567"/>
            <a:ext cx="3886200" cy="4061222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1198960"/>
            <a:ext cx="2628899" cy="319682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FAAC3-B552-4878-AF51-EB4EF5F77D06}" type="datetime1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83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600450"/>
            <a:ext cx="668655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1909" y="476224"/>
            <a:ext cx="6686550" cy="2891228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4025504"/>
            <a:ext cx="6686550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DB99E-E0CE-4439-BACE-5816A8747F95}" type="datetime1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61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171450"/>
            <a:ext cx="2138637" cy="4978971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0416" y="118"/>
            <a:ext cx="1767506" cy="5139822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09" y="1600200"/>
            <a:ext cx="668655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1210" y="4597828"/>
            <a:ext cx="859712" cy="2777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55F7F-7E77-41B7-B40D-06E331C7518A}" type="datetime1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1910" y="4601856"/>
            <a:ext cx="571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98860" y="590837"/>
            <a:ext cx="5848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rgbClr val="FEFFFF"/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351245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36170" y="1638351"/>
            <a:ext cx="5175018" cy="1659188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AgriCenter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5F6A00-DA2D-44A6-B239-FA139F314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8861" y="3397155"/>
            <a:ext cx="376182" cy="273844"/>
          </a:xfrm>
        </p:spPr>
        <p:txBody>
          <a:bodyPr/>
          <a:lstStyle/>
          <a:p>
            <a:fld id="{B82CCC60-E8CD-4174-8B1A-7DF615B22EE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09DBB2-4CB6-401E-8960-8361C6B1D506}"/>
              </a:ext>
            </a:extLst>
          </p:cNvPr>
          <p:cNvSpPr/>
          <p:nvPr/>
        </p:nvSpPr>
        <p:spPr>
          <a:xfrm>
            <a:off x="3811233" y="3192040"/>
            <a:ext cx="30248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Farmer Family…..</a:t>
            </a:r>
          </a:p>
          <a:p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    </a:t>
            </a:r>
          </a:p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endParaRPr lang="en-IN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424" y="604475"/>
            <a:ext cx="3163785" cy="13752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EFEAC3-BF50-4DEB-9CA9-A35725B6E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919DED-5C63-4203-8E38-BBD6503A65C7}"/>
              </a:ext>
            </a:extLst>
          </p:cNvPr>
          <p:cNvSpPr/>
          <p:nvPr/>
        </p:nvSpPr>
        <p:spPr>
          <a:xfrm>
            <a:off x="100982" y="934549"/>
            <a:ext cx="35637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DFD(1-Level) (User Side):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664778" y="348018"/>
            <a:ext cx="4352925" cy="452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01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2088C9-6D30-4070-A732-B7621C335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1E656A-3CD1-44C5-B3AC-2AEADC19EC28}"/>
              </a:ext>
            </a:extLst>
          </p:cNvPr>
          <p:cNvSpPr/>
          <p:nvPr/>
        </p:nvSpPr>
        <p:spPr>
          <a:xfrm>
            <a:off x="122725" y="924700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case diagram :</a:t>
            </a:r>
          </a:p>
          <a:p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(Admin Side)</a:t>
            </a: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3261810" y="170597"/>
            <a:ext cx="4647068" cy="488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53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2088C9-6D30-4070-A732-B7621C335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1E656A-3CD1-44C5-B3AC-2AEADC19EC28}"/>
              </a:ext>
            </a:extLst>
          </p:cNvPr>
          <p:cNvSpPr/>
          <p:nvPr/>
        </p:nvSpPr>
        <p:spPr>
          <a:xfrm>
            <a:off x="115900" y="917876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case diagram : </a:t>
            </a:r>
          </a:p>
          <a:p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   (User Side)</a:t>
            </a: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3093986" y="604484"/>
            <a:ext cx="4398635" cy="449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54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F0782A-E5AB-4517-AAE8-37B6B015A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136100-90AE-4FCD-B210-2516336D616F}"/>
              </a:ext>
            </a:extLst>
          </p:cNvPr>
          <p:cNvSpPr/>
          <p:nvPr/>
        </p:nvSpPr>
        <p:spPr>
          <a:xfrm>
            <a:off x="105096" y="1005697"/>
            <a:ext cx="24288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Diagram:</a:t>
            </a:r>
          </a:p>
          <a:p>
            <a:pPr lvl="1"/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     (Admin)</a:t>
            </a: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3821373" y="211541"/>
            <a:ext cx="5022375" cy="486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62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146C57-32A4-44EA-8D0B-41FD10DC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2B52F4-4230-40B8-A366-8658F5AAC141}"/>
              </a:ext>
            </a:extLst>
          </p:cNvPr>
          <p:cNvSpPr/>
          <p:nvPr/>
        </p:nvSpPr>
        <p:spPr>
          <a:xfrm>
            <a:off x="122830" y="967610"/>
            <a:ext cx="24416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 Diagram:</a:t>
            </a:r>
          </a:p>
          <a:p>
            <a:pPr lvl="1"/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     (Client)</a:t>
            </a:r>
          </a:p>
        </p:txBody>
      </p:sp>
      <p:pic>
        <p:nvPicPr>
          <p:cNvPr id="6" name="Picture 5" descr="C:\Users\Admin\Desktop\ac_cl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201" y="136478"/>
            <a:ext cx="5711820" cy="49063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9803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BA514B-F1BE-4DA5-9E37-73894C569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5F96E8-FA20-4DE8-BB57-6DAAFA28825E}"/>
              </a:ext>
            </a:extLst>
          </p:cNvPr>
          <p:cNvSpPr/>
          <p:nvPr/>
        </p:nvSpPr>
        <p:spPr>
          <a:xfrm>
            <a:off x="2486219" y="297801"/>
            <a:ext cx="48265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DATA DICTIONARY</a:t>
            </a:r>
            <a:endParaRPr lang="en-IN" sz="4000" b="1" dirty="0">
              <a:solidFill>
                <a:schemeClr val="tx2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58EDFD-3243-44A3-9A19-D994622A36C1}"/>
              </a:ext>
            </a:extLst>
          </p:cNvPr>
          <p:cNvSpPr/>
          <p:nvPr/>
        </p:nvSpPr>
        <p:spPr>
          <a:xfrm>
            <a:off x="135703" y="910497"/>
            <a:ext cx="1640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tbl_admin: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3AB0329-3239-40E0-B461-66721052B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6609" y="1639731"/>
            <a:ext cx="150873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255354"/>
              </p:ext>
            </p:extLst>
          </p:nvPr>
        </p:nvGraphicFramePr>
        <p:xfrm>
          <a:off x="2072953" y="1585841"/>
          <a:ext cx="5870044" cy="256032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425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4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98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97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Field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Constraint</a:t>
                      </a:r>
                      <a:endParaRPr lang="en-IN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lang="en-IN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a_id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Int(5)</a:t>
                      </a:r>
                      <a:endParaRPr lang="en-IN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 key | Autoincr</a:t>
                      </a:r>
                      <a:r>
                        <a:rPr lang="en-IN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r>
                        <a:rPr lang="en-IN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nt</a:t>
                      </a:r>
                      <a:endParaRPr lang="en-IN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Admin id</a:t>
                      </a:r>
                      <a:endParaRPr lang="en-IN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u_name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varchar(50)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Admin name</a:t>
                      </a:r>
                      <a:endParaRPr lang="en-IN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mail</a:t>
                      </a:r>
                      <a:endParaRPr lang="en-IN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varchar(30)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Admin email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password </a:t>
                      </a:r>
                      <a:endParaRPr lang="en-IN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varchar(30)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Admin password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question1 </a:t>
                      </a:r>
                      <a:endParaRPr lang="en-IN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varchar(100)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Question1</a:t>
                      </a:r>
                      <a:endParaRPr lang="en-IN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answer1</a:t>
                      </a:r>
                      <a:endParaRPr lang="en-IN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varchar(100)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answer1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question2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varchar(100)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Question2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answer2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varchar(100)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Answer2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a_image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varchar(100)</a:t>
                      </a:r>
                      <a:endParaRPr lang="en-IN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Admin image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9541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73EA7D-D90F-4E1D-9627-D208185DC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81DCA4-8E27-404C-A5D9-BDC56B2C8DF5}"/>
              </a:ext>
            </a:extLst>
          </p:cNvPr>
          <p:cNvSpPr/>
          <p:nvPr/>
        </p:nvSpPr>
        <p:spPr>
          <a:xfrm>
            <a:off x="119235" y="923616"/>
            <a:ext cx="1904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tbl_category: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761866"/>
              </p:ext>
            </p:extLst>
          </p:nvPr>
        </p:nvGraphicFramePr>
        <p:xfrm>
          <a:off x="1764617" y="2040342"/>
          <a:ext cx="6205676" cy="1574839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1446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0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2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58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268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Field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Constraint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Description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37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cat_id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int(5)</a:t>
                      </a:r>
                      <a:endParaRPr lang="en-IN" sz="1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 key | Autoincrement</a:t>
                      </a:r>
                      <a:endParaRPr lang="en-IN" sz="1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Category's Unique Id</a:t>
                      </a:r>
                      <a:endParaRPr lang="en-IN" sz="1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1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cat_name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varchar(100)</a:t>
                      </a:r>
                      <a:endParaRPr lang="en-IN" sz="1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 Name</a:t>
                      </a:r>
                      <a:endParaRPr lang="en-IN" sz="1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37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cat_image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varchar(100)</a:t>
                      </a:r>
                      <a:endParaRPr lang="en-IN" sz="1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 Picture Path</a:t>
                      </a:r>
                      <a:endParaRPr lang="en-IN" sz="1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803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00192" y="926774"/>
            <a:ext cx="2460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tbl_sub_category: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374108"/>
              </p:ext>
            </p:extLst>
          </p:nvPr>
        </p:nvGraphicFramePr>
        <p:xfrm>
          <a:off x="1731169" y="1740771"/>
          <a:ext cx="7228585" cy="16350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49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62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5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673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Field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Constrains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90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sub_cat_id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int(5)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 Key | Autoincrement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 Category Id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12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cat_id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int(5)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Foreign key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 Id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58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sub_cat_name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varchar(100)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 Category Name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38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sub_cat_image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varchar(100)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 Category Image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2637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EECBF6-7E99-41E9-A095-3FA27CF9F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5809" y="590837"/>
            <a:ext cx="440673" cy="273844"/>
          </a:xfrm>
        </p:spPr>
        <p:txBody>
          <a:bodyPr/>
          <a:lstStyle/>
          <a:p>
            <a:fld id="{B82CCC60-E8CD-4174-8B1A-7DF615B22EE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C435A0-C0A1-44B1-A06B-8AC8977BB1E1}"/>
              </a:ext>
            </a:extLst>
          </p:cNvPr>
          <p:cNvSpPr/>
          <p:nvPr/>
        </p:nvSpPr>
        <p:spPr>
          <a:xfrm>
            <a:off x="104421" y="928352"/>
            <a:ext cx="19736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tbl_company: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311767"/>
              </p:ext>
            </p:extLst>
          </p:nvPr>
        </p:nvGraphicFramePr>
        <p:xfrm>
          <a:off x="1638886" y="1980172"/>
          <a:ext cx="6618009" cy="1407855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6540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4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46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46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70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Field</a:t>
                      </a:r>
                      <a:endParaRPr lang="en-IN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  <a:endParaRPr lang="en-IN" sz="14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Constrains</a:t>
                      </a:r>
                      <a:endParaRPr lang="en-IN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lang="en-IN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54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c_id</a:t>
                      </a:r>
                      <a:endParaRPr lang="en-IN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int(5)</a:t>
                      </a:r>
                      <a:endParaRPr lang="en-IN" sz="1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 key | Autoincrement</a:t>
                      </a:r>
                      <a:endParaRPr lang="en-IN" sz="1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Company  Id</a:t>
                      </a:r>
                      <a:endParaRPr lang="en-IN" sz="1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0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c_name</a:t>
                      </a:r>
                      <a:endParaRPr lang="en-IN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varchar(100)</a:t>
                      </a:r>
                      <a:endParaRPr lang="en-IN" sz="14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Company Name</a:t>
                      </a:r>
                      <a:endParaRPr lang="en-IN" sz="1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0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c_logo</a:t>
                      </a:r>
                      <a:endParaRPr lang="en-IN" sz="14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varchar(100)</a:t>
                      </a:r>
                      <a:endParaRPr lang="en-IN" sz="1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Company Logo</a:t>
                      </a:r>
                      <a:endParaRPr lang="en-IN" sz="1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078038" y="2584450"/>
            <a:ext cx="689011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6165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659140-6A33-4118-B46E-7E9A0C787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66D3A1-B527-4EB8-9F7C-42893F300680}"/>
              </a:ext>
            </a:extLst>
          </p:cNvPr>
          <p:cNvSpPr/>
          <p:nvPr/>
        </p:nvSpPr>
        <p:spPr>
          <a:xfrm>
            <a:off x="122353" y="927206"/>
            <a:ext cx="1819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tbl_product: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056631"/>
              </p:ext>
            </p:extLst>
          </p:nvPr>
        </p:nvGraphicFramePr>
        <p:xfrm>
          <a:off x="2541166" y="1241947"/>
          <a:ext cx="5026517" cy="38117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61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88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88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74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947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Field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Constrains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49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p_id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int(5)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 Key | Autoincrement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 Id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20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cat_id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int(5)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foreign key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 Id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20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c_id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int(5)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foreign key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Company Id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60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sub_cat_id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int(5)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foreign key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 Category Id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320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p_name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varchar(100)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 Name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20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p_old_price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int(5)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 old price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360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p_new_price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int(5)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 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 new price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320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p_image1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varchar(100)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 image1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320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p_image2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varchar(100)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 image2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320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p_color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varchar(100)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 color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320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p_weight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varchar(100)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 weight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320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p_dose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varchar(100)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  dose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320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p_process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varchar(500)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  process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320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p_feature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varchar(200)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  feature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320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p_material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varchar(200)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 material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320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p_description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varchar(500)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 description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p_stock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int(5)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  stock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320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p_date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varchar(20)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  date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51043" marR="51043" marT="7089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0305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3685" y="864681"/>
            <a:ext cx="6371303" cy="196365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                         DEVELOPED BY :</a:t>
            </a:r>
          </a:p>
          <a:p>
            <a:pPr marL="0" indent="0" algn="ctr">
              <a:buNone/>
            </a:pPr>
            <a:endParaRPr lang="en-IN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US" altLang="x-none" sz="200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Yash B Patel.</a:t>
            </a:r>
            <a:r>
              <a:rPr lang="en-US" sz="200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(MCA-3,21MCA107)</a:t>
            </a:r>
          </a:p>
          <a:p>
            <a:pPr marL="0" indent="0" algn="ctr">
              <a:buNone/>
            </a:pPr>
            <a:r>
              <a:rPr lang="en-US" sz="200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Dhruv K Patel(MCA-3,21MCA075)</a:t>
            </a:r>
            <a:endParaRPr lang="en-US" dirty="0"/>
          </a:p>
          <a:p>
            <a:pPr marL="0" indent="0" algn="ctr">
              <a:buNone/>
            </a:pP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Guided by : </a:t>
            </a:r>
            <a:r>
              <a:rPr lang="en-US" sz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Andale Sans UI"/>
                <a:cs typeface="Times New Roman" panose="02020603050405020304" pitchFamily="18" charset="0"/>
              </a:rPr>
              <a:t>Dr. Sagar Kavaiva             </a:t>
            </a:r>
            <a:endParaRPr lang="en-US" sz="1800" dirty="0">
              <a:solidFill>
                <a:srgbClr val="002060"/>
              </a:solidFill>
              <a:effectLst/>
              <a:latin typeface="Thorndale"/>
              <a:ea typeface="Andale Sans UI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1800" b="1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IN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IN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D62EEC-9C86-463D-BA9F-4CABFC53E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B82CCC60-E8CD-4174-8B1A-7DF615B22EEF}" type="slidenum">
              <a:rPr lang="en-US" smtClean="0"/>
              <a:pPr algn="ctr"/>
              <a:t>2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B51805-CDA6-4AE7-9011-D7BB59D45C85}"/>
              </a:ext>
            </a:extLst>
          </p:cNvPr>
          <p:cNvSpPr/>
          <p:nvPr/>
        </p:nvSpPr>
        <p:spPr>
          <a:xfrm>
            <a:off x="2616238" y="6423289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IN" sz="2000" dirty="0">
                <a:solidFill>
                  <a:srgbClr val="007033"/>
                </a:solidFill>
                <a:latin typeface="Times New Roman" pitchFamily="18" charset="0"/>
                <a:cs typeface="Times New Roman" pitchFamily="18" charset="0"/>
              </a:rPr>
              <a:t>Smt k.b.shah(vadi vihar) science            	        college	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				</a:t>
            </a:r>
            <a:endParaRPr lang="en-IN" sz="20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E00549D-D3BF-93A6-F30C-318C48FDC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2132" y="2828332"/>
            <a:ext cx="1399735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ndale Sans UI"/>
                <a:cs typeface="Times New Roman" panose="02020603050405020304" pitchFamily="18" charset="0"/>
              </a:rPr>
              <a:t>Submitted to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5" name="Picture 17">
            <a:extLst>
              <a:ext uri="{FF2B5EF4-FFF2-40B4-BE49-F238E27FC236}">
                <a16:creationId xmlns:a16="http://schemas.microsoft.com/office/drawing/2014/main" id="{481C7491-61A5-519E-F226-ED39ACB3C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376" y="3290483"/>
            <a:ext cx="808892" cy="80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9E1809D5-B867-E217-7C59-FEDBC09ECC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2936" y="4187301"/>
            <a:ext cx="596015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ndale Sans UI"/>
                <a:cs typeface="Times New Roman" panose="02020603050405020304" pitchFamily="18" charset="0"/>
              </a:rPr>
              <a:t>Smt. Chandaben Mohanbhai Patel Institute of Computer Applications 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ndale Sans UI"/>
                <a:cs typeface="Times New Roman" panose="02020603050405020304" pitchFamily="18" charset="0"/>
              </a:rPr>
              <a:t>CHARUSAT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ndale Sans UI"/>
                <a:cs typeface="Times New Roman" panose="02020603050405020304" pitchFamily="18" charset="0"/>
              </a:rPr>
              <a:t>Changa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9C865E-E71A-4DA6-A593-FFA3FD12E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A94878-2ADC-415C-9AA0-5C4CFA72BC73}"/>
              </a:ext>
            </a:extLst>
          </p:cNvPr>
          <p:cNvSpPr/>
          <p:nvPr/>
        </p:nvSpPr>
        <p:spPr>
          <a:xfrm>
            <a:off x="-362197" y="1019683"/>
            <a:ext cx="2691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tbl_registration: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887685"/>
              </p:ext>
            </p:extLst>
          </p:nvPr>
        </p:nvGraphicFramePr>
        <p:xfrm>
          <a:off x="2530676" y="1389015"/>
          <a:ext cx="5549168" cy="32788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87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7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7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72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073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Field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2768" marR="62768" marT="8718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2768" marR="62768" marT="8718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Constrains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2768" marR="62768" marT="8718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2768" marR="62768" marT="8718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48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r_id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2768" marR="62768" marT="8718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int(5)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2768" marR="62768" marT="8718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 key | Autoincrement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2768" marR="62768" marT="8718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Registration id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2768" marR="62768" marT="8718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09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f_name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2768" marR="62768" marT="8718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varchar(50)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2768" marR="62768" marT="8718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2768" marR="62768" marT="8718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First name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2768" marR="62768" marT="8718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888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m_name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2768" marR="62768" marT="8718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varchar(50)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2768" marR="62768" marT="8718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2768" marR="62768" marT="8718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Middle name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2768" marR="62768" marT="8718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888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l_name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2768" marR="62768" marT="8718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varchar(50)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2768" marR="62768" marT="8718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2768" marR="62768" marT="8718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Last Name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2768" marR="62768" marT="8718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09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gender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2768" marR="62768" marT="8718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varchar(6)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2768" marR="62768" marT="8718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2768" marR="62768" marT="8718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Register gender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2768" marR="62768" marT="8718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09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email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2768" marR="62768" marT="8718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varchar(30)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2768" marR="62768" marT="8718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2768" marR="62768" marT="8718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Email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2768" marR="62768" marT="8718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09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contact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2768" marR="62768" marT="8718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int(10)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2768" marR="62768" marT="8718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2768" marR="62768" marT="8718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Register contact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2768" marR="62768" marT="8718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09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address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2768" marR="62768" marT="8718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varchar(100)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2768" marR="62768" marT="8718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2768" marR="62768" marT="8718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Register address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2768" marR="62768" marT="8718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609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pincode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2768" marR="62768" marT="8718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int(6)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2768" marR="62768" marT="8718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2768" marR="62768" marT="8718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Register pincode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2768" marR="62768" marT="8718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888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city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2768" marR="62768" marT="8718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varchar(50)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2768" marR="62768" marT="8718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2768" marR="62768" marT="8718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Register city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2768" marR="62768" marT="8718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888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state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2768" marR="62768" marT="8718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varchar(20)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2768" marR="62768" marT="8718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2768" marR="62768" marT="8718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Register state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2768" marR="62768" marT="8718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609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country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2768" marR="62768" marT="8718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varchar(20)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2768" marR="62768" marT="8718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2768" marR="62768" marT="8718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Register country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2768" marR="62768" marT="8718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609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u_name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2768" marR="62768" marT="8718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varchar(30)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2768" marR="62768" marT="8718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2768" marR="62768" marT="8718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Register user name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2768" marR="62768" marT="8718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609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password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2768" marR="62768" marT="8718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varchar(30)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2768" marR="62768" marT="8718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2768" marR="62768" marT="8718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Register password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2768" marR="62768" marT="8718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5994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1D9363-61A6-4FC3-B98E-D8E94AB43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A1F8F2-5CE3-4110-B3DF-A23412FE9038}"/>
              </a:ext>
            </a:extLst>
          </p:cNvPr>
          <p:cNvSpPr/>
          <p:nvPr/>
        </p:nvSpPr>
        <p:spPr>
          <a:xfrm>
            <a:off x="138523" y="969991"/>
            <a:ext cx="1306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tbl_cart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272470"/>
              </p:ext>
            </p:extLst>
          </p:nvPr>
        </p:nvGraphicFramePr>
        <p:xfrm>
          <a:off x="1810385" y="1537216"/>
          <a:ext cx="6034405" cy="18345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6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6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6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5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Field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Constrains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cart_id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int(5)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 key | Autoincrement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Cart id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8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p_id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int(5)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Foreign key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 id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r_id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int(5)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Foreign key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Registration id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quantity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int(5)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Cart quantity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total_price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int(5)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 Total Price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status 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varchar(20)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 status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varchar(20)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5676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49EF72-6E5A-4F62-9953-D2B60218E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1EEDC5-ACFD-4E71-8B5C-D7A003B521E1}"/>
              </a:ext>
            </a:extLst>
          </p:cNvPr>
          <p:cNvSpPr/>
          <p:nvPr/>
        </p:nvSpPr>
        <p:spPr>
          <a:xfrm>
            <a:off x="144029" y="923731"/>
            <a:ext cx="1781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tbl_contact: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328307"/>
              </p:ext>
            </p:extLst>
          </p:nvPr>
        </p:nvGraphicFramePr>
        <p:xfrm>
          <a:off x="1978277" y="1897038"/>
          <a:ext cx="6080760" cy="16307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229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Field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Constrains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con_id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int(5)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 key | Autoincrement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Contact id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varchar(50)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Contact name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3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email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varchar(30)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Contact email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3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subject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varchar(100)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Contact subject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5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message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varchar(100)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Contact message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9525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8491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32953" y="913127"/>
            <a:ext cx="1306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tbl_faq: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428229"/>
              </p:ext>
            </p:extLst>
          </p:nvPr>
        </p:nvGraphicFramePr>
        <p:xfrm>
          <a:off x="1787208" y="1371169"/>
          <a:ext cx="6080760" cy="213360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520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Field</a:t>
                      </a:r>
                      <a:endParaRPr lang="en-IN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  <a:endParaRPr lang="en-IN" sz="14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Constrains</a:t>
                      </a:r>
                      <a:endParaRPr lang="en-IN" sz="14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lang="en-IN" sz="14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f_id</a:t>
                      </a:r>
                      <a:endParaRPr lang="en-IN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int(5)</a:t>
                      </a:r>
                      <a:endParaRPr lang="en-IN" sz="1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 key | Autoincrement</a:t>
                      </a:r>
                      <a:endParaRPr lang="en-IN" sz="1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Faq id</a:t>
                      </a:r>
                      <a:endParaRPr lang="en-IN" sz="14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u_name</a:t>
                      </a:r>
                      <a:endParaRPr lang="en-IN" sz="14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varchar(100)</a:t>
                      </a:r>
                      <a:endParaRPr lang="en-IN" sz="1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Faq name</a:t>
                      </a:r>
                      <a:endParaRPr lang="en-IN" sz="14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email</a:t>
                      </a:r>
                      <a:endParaRPr lang="en-IN" sz="14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varchar(30)</a:t>
                      </a:r>
                      <a:endParaRPr lang="en-IN" sz="1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Faq email</a:t>
                      </a:r>
                      <a:endParaRPr lang="en-IN" sz="1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contact</a:t>
                      </a:r>
                      <a:endParaRPr lang="en-IN" sz="14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int(10)</a:t>
                      </a:r>
                      <a:endParaRPr lang="en-IN" sz="1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Faq contact</a:t>
                      </a:r>
                      <a:endParaRPr lang="en-IN" sz="1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question</a:t>
                      </a:r>
                      <a:endParaRPr lang="en-IN" sz="14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varchar(100)</a:t>
                      </a:r>
                      <a:endParaRPr lang="en-IN" sz="1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Faq question</a:t>
                      </a:r>
                      <a:endParaRPr lang="en-IN" sz="1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lang="en-IN" sz="14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varchar(200)</a:t>
                      </a:r>
                      <a:endParaRPr lang="en-IN" sz="14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4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Faq description</a:t>
                      </a:r>
                      <a:endParaRPr lang="en-IN" sz="1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answer</a:t>
                      </a:r>
                      <a:endParaRPr lang="en-IN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varchar(200)</a:t>
                      </a:r>
                      <a:endParaRPr lang="en-IN" sz="14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4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Faq answer</a:t>
                      </a:r>
                      <a:endParaRPr lang="en-IN" sz="1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  <a:endParaRPr lang="en-IN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varchar(20)</a:t>
                      </a:r>
                      <a:endParaRPr lang="en-IN" sz="1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4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Faq date</a:t>
                      </a:r>
                      <a:endParaRPr lang="en-IN" sz="1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5908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24538" y="967717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tbl_feedback: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229312"/>
              </p:ext>
            </p:extLst>
          </p:nvPr>
        </p:nvGraphicFramePr>
        <p:xfrm>
          <a:off x="1854935" y="1440085"/>
          <a:ext cx="6408784" cy="24760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84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07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9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42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601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Field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3500" marR="63500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3500" marR="63500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Constrains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3500" marR="63500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3500" marR="63500" marT="9525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02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f_id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3500" marR="63500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int(5)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3500" marR="63500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 key | Autoincrement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3500" marR="63500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Feedback id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3500" marR="63500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3500" marR="63500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varchar(100)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3500" marR="63500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3500" marR="63500" marT="9525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Feedback name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3500" marR="63500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638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email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3500" marR="63500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varchar(30)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3500" marR="63500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3500" marR="63500" marT="9525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Feedback email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3500" marR="63500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638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3500" marR="63500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varchar(100)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3500" marR="63500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3500" marR="63500" marT="9525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Feedback title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3500" marR="63500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3500" marR="63500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varchar(100)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3500" marR="63500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3500" marR="63500" marT="9525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Feedback</a:t>
                      </a:r>
                      <a:r>
                        <a:rPr lang="en-US" sz="1400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3500" marR="63500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638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3500" marR="63500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varchar(20)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3500" marR="63500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3500" marR="63500" marT="9525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Feedback date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3500" marR="63500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02217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25071" y="919949"/>
            <a:ext cx="1986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tbl_comment: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070618"/>
              </p:ext>
            </p:extLst>
          </p:nvPr>
        </p:nvGraphicFramePr>
        <p:xfrm>
          <a:off x="1764457" y="1466538"/>
          <a:ext cx="6412865" cy="228340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602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3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Field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  <a:endParaRPr lang="en-IN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Constrains</a:t>
                      </a:r>
                      <a:endParaRPr lang="en-IN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lang="en-IN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c_id</a:t>
                      </a:r>
                      <a:endParaRPr lang="en-IN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int(5)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 key | Autoincrement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Comment id</a:t>
                      </a:r>
                      <a:endParaRPr lang="en-IN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p_id</a:t>
                      </a:r>
                      <a:endParaRPr lang="en-IN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int(5)</a:t>
                      </a:r>
                      <a:endParaRPr lang="en-IN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Foreign key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 id</a:t>
                      </a:r>
                      <a:endParaRPr lang="en-IN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r_id</a:t>
                      </a:r>
                      <a:endParaRPr lang="en-IN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int(5)</a:t>
                      </a:r>
                      <a:endParaRPr lang="en-IN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Foreign key 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Registration id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lang="en-IN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varchar(100)</a:t>
                      </a:r>
                      <a:endParaRPr lang="en-IN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Comment title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comment </a:t>
                      </a:r>
                      <a:endParaRPr lang="en-IN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varchar(100)</a:t>
                      </a:r>
                      <a:endParaRPr lang="en-IN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 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Comment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 </a:t>
                      </a:r>
                      <a:endParaRPr lang="en-IN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varchar(20)</a:t>
                      </a:r>
                      <a:endParaRPr lang="en-IN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Comment date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7947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25071" y="919949"/>
            <a:ext cx="1729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tbl_history: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070618"/>
              </p:ext>
            </p:extLst>
          </p:nvPr>
        </p:nvGraphicFramePr>
        <p:xfrm>
          <a:off x="1775569" y="1472792"/>
          <a:ext cx="6390640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7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7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605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Field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Constrains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h_id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int(5)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 key | Autoincrement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History id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p_id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int(5)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 id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83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r_id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int(5)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Registration  id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83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quantity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int(5)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History  quantity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383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varchar(20)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ndale Sans UI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2561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39D3EC-9CC3-4B29-9C3D-EE36DF430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5B735F-A020-4F03-A5E3-9353671FF9FC}"/>
              </a:ext>
            </a:extLst>
          </p:cNvPr>
          <p:cNvSpPr/>
          <p:nvPr/>
        </p:nvSpPr>
        <p:spPr>
          <a:xfrm>
            <a:off x="77418" y="1170228"/>
            <a:ext cx="19688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 Side:</a:t>
            </a:r>
            <a:endParaRPr lang="en-IN" sz="2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629E84-6023-4AB4-9AAE-62D9662DE190}"/>
              </a:ext>
            </a:extLst>
          </p:cNvPr>
          <p:cNvSpPr/>
          <p:nvPr/>
        </p:nvSpPr>
        <p:spPr>
          <a:xfrm>
            <a:off x="2853871" y="156795"/>
            <a:ext cx="37433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4000" b="1" dirty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SCRENSHOTS</a:t>
            </a:r>
            <a:endParaRPr lang="en-IN" sz="4000" b="1" dirty="0">
              <a:solidFill>
                <a:schemeClr val="accent2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9011FE-490F-4696-A37A-53454CBAAB27}"/>
              </a:ext>
            </a:extLst>
          </p:cNvPr>
          <p:cNvSpPr/>
          <p:nvPr/>
        </p:nvSpPr>
        <p:spPr>
          <a:xfrm>
            <a:off x="1730435" y="1539560"/>
            <a:ext cx="1802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Login Page:</a:t>
            </a:r>
            <a:endParaRPr lang="en-IN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DDB8EE-3EA5-D86F-6AEC-9368398E2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044" y="2011820"/>
            <a:ext cx="6054214" cy="284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2834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17616A-8B8E-4449-94D9-ED81FC8AA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5E0037-DF13-4302-A3D0-32FD6FA771B3}"/>
              </a:ext>
            </a:extLst>
          </p:cNvPr>
          <p:cNvSpPr/>
          <p:nvPr/>
        </p:nvSpPr>
        <p:spPr>
          <a:xfrm>
            <a:off x="1197943" y="545824"/>
            <a:ext cx="1729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 Page</a:t>
            </a:r>
            <a:endParaRPr lang="en-IN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A6DE6C-DC7B-1A4F-1779-17F31A68E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82" y="1375407"/>
            <a:ext cx="8376523" cy="339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15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878EAA-82C4-429B-8949-515440F4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73259" y="543093"/>
            <a:ext cx="2037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Company</a:t>
            </a:r>
            <a:endParaRPr lang="en-IN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EB1B5F-C6CA-0494-43D0-A0B4DAA52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09" y="1115034"/>
            <a:ext cx="8160315" cy="353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53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7C108B-0241-4B3A-BA2A-5C01A3024E34}"/>
              </a:ext>
            </a:extLst>
          </p:cNvPr>
          <p:cNvSpPr/>
          <p:nvPr/>
        </p:nvSpPr>
        <p:spPr>
          <a:xfrm>
            <a:off x="471945" y="1514529"/>
            <a:ext cx="803410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project of online shopping, as the time goes we are used to purchase many products online now a days this became a craze for youth.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 we have four products for selling first is seeds, second is Pesticides, third is Fertilizer and fourth is machinery we have a lots of designs and categories for all product.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can easily see all the variety, if user wants to connect with us or they wants to buy any product they will have to register on our site.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BBD516-A1C4-4207-B59E-9296A70D9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9229" y="482918"/>
            <a:ext cx="2779534" cy="76352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ABSTRACT</a:t>
            </a:r>
            <a:endParaRPr lang="en-IN" sz="4000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CE91C-9220-4DE9-9A3E-DA16E6269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2679FC-F907-4737-8462-C5C0D0C5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4B6268-F090-4638-8816-87FD539460D6}"/>
              </a:ext>
            </a:extLst>
          </p:cNvPr>
          <p:cNvSpPr/>
          <p:nvPr/>
        </p:nvSpPr>
        <p:spPr>
          <a:xfrm>
            <a:off x="1457666" y="573284"/>
            <a:ext cx="2409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 company</a:t>
            </a:r>
            <a:endParaRPr lang="en-IN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B3FEA0-C36F-1119-0845-4E9E283C7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38" y="1389883"/>
            <a:ext cx="8012605" cy="346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42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9A99F-A8B3-47D3-A7A0-73EA7E890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0CDD0C-2C8A-4861-AC06-D491133F016E}"/>
              </a:ext>
            </a:extLst>
          </p:cNvPr>
          <p:cNvSpPr/>
          <p:nvPr/>
        </p:nvSpPr>
        <p:spPr>
          <a:xfrm>
            <a:off x="1293602" y="473843"/>
            <a:ext cx="195438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6350" indent="-285750">
              <a:lnSpc>
                <a:spcPct val="150000"/>
              </a:lnSpc>
              <a:spcAft>
                <a:spcPts val="830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category</a:t>
            </a:r>
            <a:endParaRPr lang="en-IN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F59AFB-0819-B14F-45BD-0C7D3E340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08" y="1054297"/>
            <a:ext cx="8363243" cy="361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6444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CE334A-5410-4DE4-B74B-EF7CBBA5C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CC2966-8452-4DE4-BECB-E29E9D81468A}"/>
              </a:ext>
            </a:extLst>
          </p:cNvPr>
          <p:cNvSpPr/>
          <p:nvPr/>
        </p:nvSpPr>
        <p:spPr>
          <a:xfrm>
            <a:off x="1738379" y="400397"/>
            <a:ext cx="2403222" cy="4565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6350" indent="-285750">
              <a:lnSpc>
                <a:spcPct val="150000"/>
              </a:lnSpc>
              <a:spcAft>
                <a:spcPts val="830"/>
              </a:spcAft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 Category</a:t>
            </a:r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094" y="948668"/>
            <a:ext cx="6419215" cy="400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625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78DBB7-482B-46D5-9AF0-B23754DFD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E616A1-2882-4740-B0FE-8A5905BA0630}"/>
              </a:ext>
            </a:extLst>
          </p:cNvPr>
          <p:cNvSpPr/>
          <p:nvPr/>
        </p:nvSpPr>
        <p:spPr>
          <a:xfrm>
            <a:off x="1227509" y="562220"/>
            <a:ext cx="2486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Sub Category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711740-4FAF-6450-1CCE-C3FA8A77E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06" y="1205395"/>
            <a:ext cx="8366192" cy="361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176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A69A92-73B4-4984-91B5-8BF4777F9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93062" y="543093"/>
            <a:ext cx="2896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 Sub Category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DA3164-B79B-95AF-BE98-08E7AC650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66" y="1160102"/>
            <a:ext cx="8520883" cy="368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565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BE7999-9D8B-4338-AE27-0610C3FB1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638370" cy="273844"/>
          </a:xfrm>
        </p:spPr>
        <p:txBody>
          <a:bodyPr/>
          <a:lstStyle/>
          <a:p>
            <a:r>
              <a:rPr lang="en-US" dirty="0"/>
              <a:t> </a:t>
            </a:r>
            <a:fld id="{B82CCC60-E8CD-4174-8B1A-7DF615B22EE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17444" y="543093"/>
            <a:ext cx="20306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Product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275757" y="-92075"/>
            <a:ext cx="573858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FA951B-1C06-AD6B-DEC9-7F600073D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944" y="136525"/>
            <a:ext cx="4054615" cy="496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640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03774C-9B7B-457F-B28B-0A60B4DD8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406358" cy="275546"/>
          </a:xfrm>
        </p:spPr>
        <p:txBody>
          <a:bodyPr/>
          <a:lstStyle/>
          <a:p>
            <a:fld id="{B82CCC60-E8CD-4174-8B1A-7DF615B22EE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60584" y="543944"/>
            <a:ext cx="24782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 Product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555241" y="133637"/>
            <a:ext cx="5511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0CEB81-6AAE-D80D-5315-861D6BD8A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51" y="1323583"/>
            <a:ext cx="8208498" cy="354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3123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FC1087-4735-4DFD-9112-5E28A18A5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2530" y="543093"/>
            <a:ext cx="1695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Admin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0395FC-B694-8B89-3784-3C542D395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096" y="420905"/>
            <a:ext cx="5923388" cy="456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949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467572-71D1-48CF-976B-0CC192A3B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69224" y="543093"/>
            <a:ext cx="2106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 Admin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EE5401-43F4-0545-4017-832358692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85" y="1294448"/>
            <a:ext cx="7809602" cy="337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2806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EC1110-7099-4A55-82B4-828056BA5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09401" y="543093"/>
            <a:ext cx="1687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 Order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A8B77E7-1AB7-B619-1470-D23E7EBD7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45547"/>
            <a:ext cx="8509819" cy="367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57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36963" y="1005358"/>
            <a:ext cx="8093365" cy="763525"/>
          </a:xfrm>
        </p:spPr>
        <p:txBody>
          <a:bodyPr>
            <a:normAutofit/>
          </a:bodyPr>
          <a:lstStyle/>
          <a:p>
            <a:pPr algn="just"/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DEFINITION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A348A-B6F3-4EBF-933C-0D2FAC38B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5249" y="590837"/>
            <a:ext cx="308436" cy="273844"/>
          </a:xfrm>
        </p:spPr>
        <p:txBody>
          <a:bodyPr/>
          <a:lstStyle/>
          <a:p>
            <a:pPr algn="just"/>
            <a:fld id="{B82CCC60-E8CD-4174-8B1A-7DF615B22EEF}" type="slidenum">
              <a:rPr lang="en-US" smtClean="0"/>
              <a:pPr algn="just"/>
              <a:t>4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705E68-FEFA-44FC-BC79-F5B69E3620C3}"/>
              </a:ext>
            </a:extLst>
          </p:cNvPr>
          <p:cNvSpPr/>
          <p:nvPr/>
        </p:nvSpPr>
        <p:spPr>
          <a:xfrm>
            <a:off x="424866" y="2319876"/>
            <a:ext cx="79708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a small web app. This modules provide information about Agriculture related product as per category like seeds, pesticides, fertilizer and machinery.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portal provides facility of admin module and client module.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3DB18E-5A86-4EE3-9A8E-83E7CB47C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62C29E-570F-437D-8DA6-27364E0388EF}"/>
              </a:ext>
            </a:extLst>
          </p:cNvPr>
          <p:cNvSpPr/>
          <p:nvPr/>
        </p:nvSpPr>
        <p:spPr>
          <a:xfrm>
            <a:off x="1178106" y="447585"/>
            <a:ext cx="2420500" cy="973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6350" indent="-285750">
              <a:lnSpc>
                <a:spcPct val="150000"/>
              </a:lnSpc>
              <a:spcAft>
                <a:spcPts val="830"/>
              </a:spcAft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 Order Detail</a:t>
            </a:r>
          </a:p>
          <a:p>
            <a:pPr marL="285750" marR="6350" indent="-285750">
              <a:lnSpc>
                <a:spcPct val="150000"/>
              </a:lnSpc>
              <a:spcAft>
                <a:spcPts val="830"/>
              </a:spcAft>
              <a:buFont typeface="Wingdings" panose="05000000000000000000" pitchFamily="2" charset="2"/>
              <a:buChar char="Ø"/>
            </a:pPr>
            <a:endParaRPr lang="en-IN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BCBEFF-5594-71A8-8CA0-733784AAE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13" y="1242129"/>
            <a:ext cx="8281219" cy="357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2469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19115" y="453949"/>
            <a:ext cx="3964675" cy="1025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6350" indent="-285750">
              <a:lnSpc>
                <a:spcPct val="150000"/>
              </a:lnSpc>
              <a:spcAft>
                <a:spcPts val="830"/>
              </a:spcAft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Registration</a:t>
            </a:r>
          </a:p>
          <a:p>
            <a:pPr marL="285750" marR="6350" indent="-285750">
              <a:lnSpc>
                <a:spcPct val="150000"/>
              </a:lnSpc>
              <a:spcAft>
                <a:spcPts val="830"/>
              </a:spcAft>
              <a:buFont typeface="Wingdings" panose="05000000000000000000" pitchFamily="2" charset="2"/>
              <a:buChar char="Ø"/>
            </a:pPr>
            <a:endParaRPr lang="en-IN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F6B618-2D6F-18BD-CFA4-B4FCB3A8A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11" y="1305034"/>
            <a:ext cx="8250702" cy="356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2746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72157" y="543093"/>
            <a:ext cx="1533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 FAQ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9AC268-7DB6-47CC-F210-87E1A078C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35" y="1138454"/>
            <a:ext cx="8008374" cy="346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513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19701" y="543093"/>
            <a:ext cx="2123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 Feedback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5754A3-BF6B-A554-4033-8C64A4F4A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88" y="1143268"/>
            <a:ext cx="8251723" cy="356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339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7926B3-D4A5-420D-8A1E-4375891EC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FFD189-0DF0-4AEA-A3D3-D0549772B325}"/>
              </a:ext>
            </a:extLst>
          </p:cNvPr>
          <p:cNvSpPr/>
          <p:nvPr/>
        </p:nvSpPr>
        <p:spPr>
          <a:xfrm>
            <a:off x="757820" y="0"/>
            <a:ext cx="1845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0070C0"/>
                </a:solidFill>
                <a:latin typeface="Arial Black" panose="020B0A04020102020204" pitchFamily="34" charset="0"/>
              </a:rPr>
              <a:t>Client Side</a:t>
            </a:r>
            <a:endParaRPr lang="en-IN" b="1" dirty="0">
              <a:solidFill>
                <a:srgbClr val="0070C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76872" y="543093"/>
            <a:ext cx="1729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31E640-68A9-DD01-A56E-B8D9DD8CD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735" y="93707"/>
            <a:ext cx="3433476" cy="495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629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A76611-7E84-4BDD-B9D6-3F926D13A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98860" y="864681"/>
            <a:ext cx="2559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 Sub Category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BDB663-991E-5901-9F56-6D4EDE4D7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484" y="57788"/>
            <a:ext cx="4498424" cy="502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225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F7FA79-6D22-4410-82F3-07B43FEBB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32425" y="590837"/>
            <a:ext cx="1930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 Product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EDC96F-663C-2D68-EF84-21E426B0B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959" y="147394"/>
            <a:ext cx="4535254" cy="499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436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A34F5A-C096-445F-9102-70A778134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58848" y="590837"/>
            <a:ext cx="26234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 Product Detail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BBF16B-6776-53AC-6A29-05A491876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428" y="99186"/>
            <a:ext cx="3265319" cy="499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218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89A319-9A4D-42A5-BFAF-749E3F390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43267" y="590837"/>
            <a:ext cx="1101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301BCB-52A2-09AC-F6C8-881500FC0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84" y="1261256"/>
            <a:ext cx="8236974" cy="356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572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BA1FFC-0677-4563-8BDE-9B80F139B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86169" y="543093"/>
            <a:ext cx="1819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7C2CE-ED7C-BEF9-046E-583F6A15E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394" y="98087"/>
            <a:ext cx="3916122" cy="494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29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466642-9A28-479E-9B0B-CFFD48DF9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180B9E-F549-4947-8BBA-5162A612092B}"/>
              </a:ext>
            </a:extLst>
          </p:cNvPr>
          <p:cNvSpPr/>
          <p:nvPr/>
        </p:nvSpPr>
        <p:spPr>
          <a:xfrm>
            <a:off x="1357953" y="447730"/>
            <a:ext cx="80403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HARDWARE &amp; SOFTWARE REQUIREMENT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C52F115-B264-473D-B189-0530CC73B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524551"/>
              </p:ext>
            </p:extLst>
          </p:nvPr>
        </p:nvGraphicFramePr>
        <p:xfrm>
          <a:off x="571673" y="1446550"/>
          <a:ext cx="4205043" cy="14046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98847">
                  <a:extLst>
                    <a:ext uri="{9D8B030D-6E8A-4147-A177-3AD203B41FA5}">
                      <a16:colId xmlns:a16="http://schemas.microsoft.com/office/drawing/2014/main" val="3170227167"/>
                    </a:ext>
                  </a:extLst>
                </a:gridCol>
                <a:gridCol w="2106196">
                  <a:extLst>
                    <a:ext uri="{9D8B030D-6E8A-4147-A177-3AD203B41FA5}">
                      <a16:colId xmlns:a16="http://schemas.microsoft.com/office/drawing/2014/main" val="11588327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Component</a:t>
                      </a:r>
                      <a:endParaRPr lang="en-IN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specification</a:t>
                      </a:r>
                      <a:endParaRPr lang="en-IN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962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processor</a:t>
                      </a:r>
                      <a:endParaRPr lang="en-IN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INTEL PENTIUM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4927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RAM</a:t>
                      </a:r>
                      <a:endParaRPr lang="en-IN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512MB</a:t>
                      </a:r>
                      <a:endParaRPr lang="en-IN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22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Hard Disk</a:t>
                      </a:r>
                      <a:endParaRPr lang="en-IN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80GB</a:t>
                      </a:r>
                      <a:endParaRPr lang="en-IN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367343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33CCB55-C49A-494C-988B-DD4FFD26034D}"/>
              </a:ext>
            </a:extLst>
          </p:cNvPr>
          <p:cNvSpPr/>
          <p:nvPr/>
        </p:nvSpPr>
        <p:spPr>
          <a:xfrm>
            <a:off x="571673" y="1091368"/>
            <a:ext cx="1537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IN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ardware: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AAE6BB-29D4-4FC6-9CB6-E7ABDB34FC68}"/>
              </a:ext>
            </a:extLst>
          </p:cNvPr>
          <p:cNvSpPr/>
          <p:nvPr/>
        </p:nvSpPr>
        <p:spPr>
          <a:xfrm>
            <a:off x="4376012" y="2968417"/>
            <a:ext cx="144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7F258DF-1A1E-41E8-BCEC-B630DC9466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637578"/>
              </p:ext>
            </p:extLst>
          </p:nvPr>
        </p:nvGraphicFramePr>
        <p:xfrm>
          <a:off x="4376012" y="3326770"/>
          <a:ext cx="4056911" cy="1772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24911">
                  <a:extLst>
                    <a:ext uri="{9D8B030D-6E8A-4147-A177-3AD203B41FA5}">
                      <a16:colId xmlns:a16="http://schemas.microsoft.com/office/drawing/2014/main" val="317022716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588327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Component</a:t>
                      </a:r>
                      <a:endParaRPr lang="en-IN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specification</a:t>
                      </a:r>
                      <a:endParaRPr lang="en-IN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962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Front End:</a:t>
                      </a:r>
                      <a:endParaRPr lang="en-IN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HTML, HTML5, CSS, JAVA SCRIPT,PHP</a:t>
                      </a:r>
                      <a:endParaRPr lang="en-IN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4927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Back End:</a:t>
                      </a:r>
                      <a:endParaRPr lang="en-IN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MySql</a:t>
                      </a:r>
                      <a:endParaRPr lang="en-IN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22770"/>
                  </a:ext>
                </a:extLst>
              </a:tr>
              <a:tr h="1365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Documentation Tool :</a:t>
                      </a:r>
                      <a:endParaRPr lang="en-IN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MICROSOFT WORD 2010</a:t>
                      </a:r>
                      <a:endParaRPr lang="en-IN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367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6463DA-B9AA-4F0C-B55A-7FFF78D32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68579" y="590837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1DC962-BE7D-C6BE-37D6-4586C778A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04" y="1290932"/>
            <a:ext cx="8160315" cy="352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138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E20489-CB56-4C47-9224-E5141DC24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88003" y="495349"/>
            <a:ext cx="1520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 Cart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8004A1-0C7A-A8E9-476E-F492E5395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72" y="990190"/>
            <a:ext cx="8229600" cy="403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5892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D9CB50-2418-441E-AC24-7F31678AD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610" y="727759"/>
            <a:ext cx="6410325" cy="43243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30610" y="221505"/>
            <a:ext cx="1268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15715870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27D50F-CCF8-4A91-ADA3-43BF01B3C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22252" y="543093"/>
            <a:ext cx="1435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CAE8B5-2D88-6708-F3D4-DF0912B19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884" y="864681"/>
            <a:ext cx="6776884" cy="425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377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661" y="428198"/>
            <a:ext cx="5916097" cy="466241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58661" y="58866"/>
            <a:ext cx="1306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Receipt</a:t>
            </a:r>
          </a:p>
        </p:txBody>
      </p:sp>
    </p:spTree>
    <p:extLst>
      <p:ext uri="{BB962C8B-B14F-4D97-AF65-F5344CB8AC3E}">
        <p14:creationId xmlns:p14="http://schemas.microsoft.com/office/powerpoint/2010/main" val="42312319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73649" y="199382"/>
            <a:ext cx="1140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9C4E4E-2DDD-7F4E-54FD-5F9FCC301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649" y="642180"/>
            <a:ext cx="6363486" cy="445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139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20438" y="495349"/>
            <a:ext cx="2123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 Feedback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D9AB18-C98C-3C54-69BD-72719CAA6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75" y="947760"/>
            <a:ext cx="8399206" cy="411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1421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84913" y="590837"/>
            <a:ext cx="1533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 FAQ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B4484E-6129-AAEF-E37D-2DE008F7F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86" y="1024651"/>
            <a:ext cx="7570380" cy="406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7898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382086" y="221505"/>
            <a:ext cx="1918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 Contact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FB5617-309C-4DA3-569D-8C5E9E76E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445" y="696524"/>
            <a:ext cx="6754761" cy="432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559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D62EEC-9C86-463D-BA9F-4CABFC53E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3A764A-1CD9-4404-89E3-4D6205BB1D28}"/>
              </a:ext>
            </a:extLst>
          </p:cNvPr>
          <p:cNvSpPr/>
          <p:nvPr/>
        </p:nvSpPr>
        <p:spPr>
          <a:xfrm>
            <a:off x="1174372" y="1910030"/>
            <a:ext cx="732764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0070C0"/>
                </a:solidFill>
                <a:latin typeface="Algerian" panose="04020705040A02060702" pitchFamily="82" charset="0"/>
              </a:rPr>
              <a:t>Thank You……</a:t>
            </a:r>
            <a:endParaRPr lang="en-IN" sz="8000" dirty="0">
              <a:latin typeface="Algerian" panose="04020705040A02060702" pitchFamily="8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165A07-0687-48A9-A110-835DBEA5B9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077" y="2283046"/>
            <a:ext cx="439460" cy="57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513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3F2242-7424-4866-934F-E2AA195F5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2036A3-2114-4648-99A8-4FF66A8B17EC}"/>
              </a:ext>
            </a:extLst>
          </p:cNvPr>
          <p:cNvSpPr/>
          <p:nvPr/>
        </p:nvSpPr>
        <p:spPr>
          <a:xfrm>
            <a:off x="3358149" y="373816"/>
            <a:ext cx="23791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dirty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MODULE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8757B2-B1A0-48EE-BCE9-A3A56C884458}"/>
              </a:ext>
            </a:extLst>
          </p:cNvPr>
          <p:cNvSpPr/>
          <p:nvPr/>
        </p:nvSpPr>
        <p:spPr>
          <a:xfrm>
            <a:off x="1165326" y="1289058"/>
            <a:ext cx="4572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Registration / Log-In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Admin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Company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Category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Subcategory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Product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 Items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 Registered User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 Orders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 Feedback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 FAQ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Log-Out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9BF0F1-AE2F-498D-9788-B9113A5ED311}"/>
              </a:ext>
            </a:extLst>
          </p:cNvPr>
          <p:cNvSpPr/>
          <p:nvPr/>
        </p:nvSpPr>
        <p:spPr>
          <a:xfrm>
            <a:off x="5002963" y="1289058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Registration / Log-In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 Item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To Cart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Purchase Items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 Receipt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 Feedback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 FAQ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Log-Out</a:t>
            </a:r>
          </a:p>
        </p:txBody>
      </p:sp>
    </p:spTree>
    <p:extLst>
      <p:ext uri="{BB962C8B-B14F-4D97-AF65-F5344CB8AC3E}">
        <p14:creationId xmlns:p14="http://schemas.microsoft.com/office/powerpoint/2010/main" val="1387536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1F3C02-6D28-4DDD-A0E6-D502647D6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AAC269-91B1-4995-9EA7-CC14F19DEAD7}"/>
              </a:ext>
            </a:extLst>
          </p:cNvPr>
          <p:cNvSpPr/>
          <p:nvPr/>
        </p:nvSpPr>
        <p:spPr>
          <a:xfrm>
            <a:off x="3820071" y="459392"/>
            <a:ext cx="20088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4000" dirty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5F5D05-5AEB-4A91-93F6-5660EFA336FB}"/>
              </a:ext>
            </a:extLst>
          </p:cNvPr>
          <p:cNvSpPr/>
          <p:nvPr/>
        </p:nvSpPr>
        <p:spPr>
          <a:xfrm>
            <a:off x="127256" y="919455"/>
            <a:ext cx="22653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iterative Model</a:t>
            </a:r>
            <a:endParaRPr lang="en-IN" sz="2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AA3DC7-8720-4C07-91E9-ECAA3D84B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649" y="1638592"/>
            <a:ext cx="5682706" cy="317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35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8E4CC9-CA7A-4A8C-9341-46A750F7C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3D6714-21BF-4A95-AD8B-1327EB0D2B8A}"/>
              </a:ext>
            </a:extLst>
          </p:cNvPr>
          <p:cNvSpPr/>
          <p:nvPr/>
        </p:nvSpPr>
        <p:spPr>
          <a:xfrm>
            <a:off x="121907" y="864681"/>
            <a:ext cx="37721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b="1" dirty="0">
                <a:solidFill>
                  <a:srgbClr val="0070C0"/>
                </a:solidFill>
              </a:rPr>
              <a:t>Diagram(0-Level</a:t>
            </a:r>
            <a:r>
              <a:rPr lang="en-US" sz="2000" dirty="0">
                <a:solidFill>
                  <a:srgbClr val="0070C0"/>
                </a:solidFill>
              </a:rPr>
              <a:t>):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F2C571-94BD-4898-A95E-AED5B31E6DFF}"/>
              </a:ext>
            </a:extLst>
          </p:cNvPr>
          <p:cNvSpPr/>
          <p:nvPr/>
        </p:nvSpPr>
        <p:spPr>
          <a:xfrm>
            <a:off x="3043870" y="263580"/>
            <a:ext cx="31085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DIAGRAMS</a:t>
            </a:r>
            <a:endParaRPr lang="en-IN" sz="4000" b="1" dirty="0">
              <a:solidFill>
                <a:schemeClr val="tx2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637" y="1368515"/>
            <a:ext cx="7100860" cy="351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44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D80507-9ED2-4B91-BE2E-04FD189B3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7E0F70-C289-4BE8-B600-6351697588E7}"/>
              </a:ext>
            </a:extLst>
          </p:cNvPr>
          <p:cNvSpPr/>
          <p:nvPr/>
        </p:nvSpPr>
        <p:spPr>
          <a:xfrm>
            <a:off x="109181" y="942167"/>
            <a:ext cx="37914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DFD(1-Level) (Admin Side):</a:t>
            </a: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3821373" y="191068"/>
            <a:ext cx="4264926" cy="482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39127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1528</Words>
  <Application>Microsoft Office PowerPoint</Application>
  <PresentationFormat>On-screen Show (16:9)</PresentationFormat>
  <Paragraphs>595</Paragraphs>
  <Slides>59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9" baseType="lpstr">
      <vt:lpstr>Algerian</vt:lpstr>
      <vt:lpstr>Arial</vt:lpstr>
      <vt:lpstr>Arial Black</vt:lpstr>
      <vt:lpstr>Calibri</vt:lpstr>
      <vt:lpstr>Century Gothic</vt:lpstr>
      <vt:lpstr>Thorndale</vt:lpstr>
      <vt:lpstr>Times New Roman</vt:lpstr>
      <vt:lpstr>Wingdings</vt:lpstr>
      <vt:lpstr>Wingdings 3</vt:lpstr>
      <vt:lpstr>Wisp</vt:lpstr>
      <vt:lpstr>AgriCenter</vt:lpstr>
      <vt:lpstr>PowerPoint Presentation</vt:lpstr>
      <vt:lpstr>ABSTRACT</vt:lpstr>
      <vt:lpstr> PROJECT DEFINITION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2022-11-25T16:46:18Z</dcterms:modified>
</cp:coreProperties>
</file>